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3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178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163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362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90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6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872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32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10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06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0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32B9B-E412-4380-AB97-CBB666612CC3}" type="datetimeFigureOut">
              <a:rPr lang="nl-NL" smtClean="0"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300F8-FFF1-4042-9540-19947C990C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84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Maatschappelijke zorg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DSM ziekte en </a:t>
            </a:r>
          </a:p>
          <a:p>
            <a:r>
              <a:rPr lang="nl-NL" dirty="0"/>
              <a:t>stoornissen van cliënten</a:t>
            </a:r>
          </a:p>
          <a:p>
            <a:r>
              <a:rPr lang="nl-NL" dirty="0"/>
              <a:t>Communicatiestoornissen, Aandachtstoornissen en gedragsstoornissen. 1.3, 1.4 en 1.5</a:t>
            </a:r>
          </a:p>
        </p:txBody>
      </p:sp>
    </p:spTree>
    <p:extLst>
      <p:ext uri="{BB962C8B-B14F-4D97-AF65-F5344CB8AC3E}">
        <p14:creationId xmlns:p14="http://schemas.microsoft.com/office/powerpoint/2010/main" val="3213793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beweegt vaak onrustig;</a:t>
            </a:r>
          </a:p>
          <a:p>
            <a:r>
              <a:rPr lang="nl-NL" dirty="0"/>
              <a:t>kan slecht stil zitten;</a:t>
            </a:r>
          </a:p>
          <a:p>
            <a:r>
              <a:rPr lang="nl-NL" dirty="0"/>
              <a:t>voelt zich vaak rusteloos;</a:t>
            </a:r>
          </a:p>
          <a:p>
            <a:r>
              <a:rPr lang="nl-NL" dirty="0"/>
              <a:t>kan zich slecht ontspannen;</a:t>
            </a:r>
          </a:p>
          <a:p>
            <a:r>
              <a:rPr lang="nl-NL" dirty="0"/>
              <a:t>is altijd bezig;</a:t>
            </a:r>
          </a:p>
          <a:p>
            <a:r>
              <a:rPr lang="nl-NL" dirty="0"/>
              <a:t>praat aan een stuk door ( is moeilijk te onderbreken).</a:t>
            </a:r>
          </a:p>
          <a:p>
            <a:pPr marL="0" indent="0">
              <a:buNone/>
            </a:pPr>
            <a:r>
              <a:rPr lang="nl-NL" b="1" dirty="0"/>
              <a:t>Impulsiviteit:</a:t>
            </a:r>
            <a:endParaRPr lang="nl-NL" dirty="0"/>
          </a:p>
          <a:p>
            <a:r>
              <a:rPr lang="nl-NL" dirty="0"/>
              <a:t>praat voor zijn beurt;</a:t>
            </a:r>
          </a:p>
          <a:p>
            <a:r>
              <a:rPr lang="nl-NL" dirty="0"/>
              <a:t>praat vaak ergens doorheen;</a:t>
            </a:r>
          </a:p>
          <a:p>
            <a:r>
              <a:rPr lang="nl-NL" dirty="0"/>
              <a:t>kan niet op zijn beurt wachten;</a:t>
            </a:r>
          </a:p>
          <a:p>
            <a:r>
              <a:rPr lang="nl-NL" dirty="0"/>
              <a:t>verstoort andermans bezigheden.</a:t>
            </a:r>
          </a:p>
        </p:txBody>
      </p:sp>
    </p:spTree>
    <p:extLst>
      <p:ext uri="{BB962C8B-B14F-4D97-AF65-F5344CB8AC3E}">
        <p14:creationId xmlns:p14="http://schemas.microsoft.com/office/powerpoint/2010/main" val="3622117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ADHD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afkorting ADHD staat voor …</a:t>
            </a:r>
          </a:p>
          <a:p>
            <a:r>
              <a:rPr lang="nl-NL" dirty="0"/>
              <a:t>Attention </a:t>
            </a:r>
          </a:p>
          <a:p>
            <a:r>
              <a:rPr lang="nl-NL" dirty="0"/>
              <a:t>Deficit </a:t>
            </a:r>
          </a:p>
          <a:p>
            <a:r>
              <a:rPr lang="nl-NL" dirty="0" err="1"/>
              <a:t>Hyperactivity</a:t>
            </a:r>
            <a:r>
              <a:rPr lang="nl-NL" dirty="0"/>
              <a:t> </a:t>
            </a:r>
          </a:p>
          <a:p>
            <a:r>
              <a:rPr lang="nl-NL" dirty="0"/>
              <a:t>Disorder, </a:t>
            </a:r>
          </a:p>
          <a:p>
            <a:endParaRPr lang="nl-NL" dirty="0"/>
          </a:p>
          <a:p>
            <a:r>
              <a:rPr lang="nl-NL" dirty="0"/>
              <a:t>ofwel aandachttekort- en hyperactiviteitstoornis</a:t>
            </a:r>
          </a:p>
        </p:txBody>
      </p:sp>
    </p:spTree>
    <p:extLst>
      <p:ext uri="{BB962C8B-B14F-4D97-AF65-F5344CB8AC3E}">
        <p14:creationId xmlns:p14="http://schemas.microsoft.com/office/powerpoint/2010/main" val="2383072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 term ADHD beschrijft datgene wat je aan iemand met ADHD ziet of merkt.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Uit hersenonderzoek en erfelijkheidsonderzoek blijkt dat ADHD vooral wordt veroorzaakt door een aangeboren en erfelijke afwijking in de bouw of functie van de hersenen. </a:t>
            </a:r>
          </a:p>
          <a:p>
            <a:r>
              <a:rPr lang="nl-NL" dirty="0"/>
              <a:t>Door deze afwijking functioneert vooral de frontaalkwab niet optimaal. Iemand met ADHD reageert dus op alle prikkels, omdat volgens de minder krachtig werkende frontaalkwab alle informatie even belangrijk is.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25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Filmp</a:t>
            </a:r>
            <a:r>
              <a:rPr lang="nl-NL" dirty="0"/>
              <a:t>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https://youtu.be/_cEYVpsSTuE</a:t>
            </a:r>
          </a:p>
        </p:txBody>
      </p:sp>
    </p:spTree>
    <p:extLst>
      <p:ext uri="{BB962C8B-B14F-4D97-AF65-F5344CB8AC3E}">
        <p14:creationId xmlns:p14="http://schemas.microsoft.com/office/powerpoint/2010/main" val="2298952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Begeleidingstips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geven van voorlichting;</a:t>
            </a:r>
          </a:p>
          <a:p>
            <a:r>
              <a:rPr lang="nl-NL" dirty="0"/>
              <a:t>medicatie;</a:t>
            </a:r>
          </a:p>
          <a:p>
            <a:r>
              <a:rPr lang="nl-NL" dirty="0"/>
              <a:t>systeemtherapie;</a:t>
            </a:r>
          </a:p>
          <a:p>
            <a:r>
              <a:rPr lang="nl-NL" dirty="0"/>
              <a:t>coaching;</a:t>
            </a:r>
          </a:p>
          <a:p>
            <a:r>
              <a:rPr lang="nl-NL" dirty="0"/>
              <a:t>groepsbehandeling voor cliënt of partner/ouder(s);</a:t>
            </a:r>
          </a:p>
          <a:p>
            <a:r>
              <a:rPr lang="nl-NL" dirty="0"/>
              <a:t>sociale vaardigheidstraining;</a:t>
            </a:r>
          </a:p>
          <a:p>
            <a:r>
              <a:rPr lang="nl-NL" dirty="0"/>
              <a:t>psychotherapie ( individueel, met partner of in een groep).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5468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Gedragsstoornissen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gedragsstoornis is een psychiatrisch ziektebeeld bij kinderen. </a:t>
            </a:r>
          </a:p>
          <a:p>
            <a:pPr marL="0" indent="0">
              <a:buNone/>
            </a:pPr>
            <a:r>
              <a:rPr lang="nl-NL" dirty="0"/>
              <a:t>Het is een ontwikkelingsstoornis waarbij kinderen afwijkend, zeer moeilijk gedrag vertonen. </a:t>
            </a:r>
          </a:p>
          <a:p>
            <a:pPr marL="0" indent="0">
              <a:buNone/>
            </a:pPr>
            <a:r>
              <a:rPr lang="nl-NL" dirty="0"/>
              <a:t>Gedragsstoornissen ontstaan vanuit een erfelijke of aangeboren afwijking, in combinatie met risicofactoren in het kind zelf en zijn of haar omgeving.</a:t>
            </a:r>
          </a:p>
          <a:p>
            <a:pPr marL="0" indent="0">
              <a:buNone/>
            </a:pPr>
            <a:r>
              <a:rPr lang="nl-NL" dirty="0"/>
              <a:t>Als de oorzaak in de omgeving ligt, spreekt men van een gedragsprobleem.</a:t>
            </a:r>
          </a:p>
        </p:txBody>
      </p:sp>
    </p:spTree>
    <p:extLst>
      <p:ext uri="{BB962C8B-B14F-4D97-AF65-F5344CB8AC3E}">
        <p14:creationId xmlns:p14="http://schemas.microsoft.com/office/powerpoint/2010/main" val="477706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Gedragsstoornissen zijn onderverdeeld in: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NL" b="1" dirty="0" err="1"/>
              <a:t>Oppositional</a:t>
            </a:r>
            <a:r>
              <a:rPr lang="nl-NL" b="1" dirty="0"/>
              <a:t> </a:t>
            </a:r>
            <a:r>
              <a:rPr lang="nl-NL" b="1" dirty="0" err="1"/>
              <a:t>Defiant</a:t>
            </a:r>
            <a:r>
              <a:rPr lang="nl-NL" b="1" dirty="0"/>
              <a:t> Disorder (ODD)</a:t>
            </a:r>
            <a:br>
              <a:rPr lang="nl-NL" dirty="0"/>
            </a:br>
            <a:r>
              <a:rPr lang="nl-NL" dirty="0"/>
              <a:t>Kinderen met ODD zijn moeilijk in de opvoeding, opstandig en ongehoorzaam, maar niet gewelddadig.</a:t>
            </a:r>
          </a:p>
          <a:p>
            <a:pPr fontAlgn="base"/>
            <a:endParaRPr lang="nl-NL" dirty="0"/>
          </a:p>
          <a:p>
            <a:pPr fontAlgn="base"/>
            <a:r>
              <a:rPr lang="nl-NL" b="1" dirty="0" err="1"/>
              <a:t>Conduct</a:t>
            </a:r>
            <a:r>
              <a:rPr lang="nl-NL" b="1" dirty="0"/>
              <a:t> Disorders (CD)</a:t>
            </a:r>
            <a:br>
              <a:rPr lang="nl-NL" dirty="0"/>
            </a:br>
            <a:r>
              <a:rPr lang="nl-NL" dirty="0"/>
              <a:t>Kinderen met CD vertonen asociaal gedrag, zonder respect voor de rechten en gevoelens van anderen.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2711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 van gedragsstoornissen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NL" dirty="0"/>
              <a:t>Bij het ontstaan van een gedragsstoornis is er vaak sprake van een wisselwerking tussen risicofactoren bij het kind en risicofactoren in de omgeving. </a:t>
            </a:r>
          </a:p>
          <a:p>
            <a:pPr fontAlgn="base"/>
            <a:r>
              <a:rPr lang="nl-NL" dirty="0"/>
              <a:t>Een risicofactor in het kind is bijvoorbeeld impulsiviteit; een voorbeeld vanuit de omgeving is mishandeling.</a:t>
            </a:r>
          </a:p>
          <a:p>
            <a:pPr fontAlgn="base"/>
            <a:r>
              <a:rPr lang="nl-NL" dirty="0"/>
              <a:t>Gelukkig zijn er ook beschermende factoren, zoals een goede ouder/kind relatie, hoge intelligentie, goede vrienden of een school die goede en duidelijke structuur biedt.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427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 van gedragsstoornissen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nl-NL" dirty="0"/>
              <a:t>Voortdurend verzet tegen volwassenen</a:t>
            </a:r>
          </a:p>
          <a:p>
            <a:pPr fontAlgn="base"/>
            <a:r>
              <a:rPr lang="nl-NL" dirty="0"/>
              <a:t>Liegen, stelen, vechten</a:t>
            </a:r>
          </a:p>
          <a:p>
            <a:pPr fontAlgn="base"/>
            <a:r>
              <a:rPr lang="nl-NL" dirty="0"/>
              <a:t>Dingen kapot maken</a:t>
            </a:r>
          </a:p>
          <a:p>
            <a:pPr fontAlgn="base"/>
            <a:r>
              <a:rPr lang="nl-NL" dirty="0"/>
              <a:t>Steeds niet luisteren</a:t>
            </a:r>
          </a:p>
          <a:p>
            <a:pPr fontAlgn="base"/>
            <a:r>
              <a:rPr lang="nl-NL" dirty="0"/>
              <a:t>Niet aanspreekbaar zijn</a:t>
            </a:r>
          </a:p>
          <a:p>
            <a:pPr fontAlgn="base"/>
            <a:r>
              <a:rPr lang="nl-NL" dirty="0"/>
              <a:t>Agressief gedrag, waarbij het kind met opzet geweld vertoond.</a:t>
            </a:r>
            <a:br>
              <a:rPr lang="nl-NL" dirty="0"/>
            </a:br>
            <a:r>
              <a:rPr lang="nl-NL" dirty="0"/>
              <a:t>Bijvoorbeeld:</a:t>
            </a:r>
          </a:p>
          <a:p>
            <a:pPr lvl="1" fontAlgn="base"/>
            <a:r>
              <a:rPr lang="nl-NL" dirty="0"/>
              <a:t>Verbaal (kleineren, uitschelden)</a:t>
            </a:r>
          </a:p>
          <a:p>
            <a:pPr lvl="1" fontAlgn="base"/>
            <a:r>
              <a:rPr lang="nl-NL" dirty="0"/>
              <a:t>Relationeel (isoleren, kwaad spreken over anderen)</a:t>
            </a:r>
          </a:p>
          <a:p>
            <a:pPr lvl="1" fontAlgn="base"/>
            <a:r>
              <a:rPr lang="nl-NL" dirty="0"/>
              <a:t>Fysiek (slaan, vernielen)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6545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 fontAlgn="base">
              <a:spcBef>
                <a:spcPts val="1000"/>
              </a:spcBef>
            </a:pPr>
            <a:r>
              <a:rPr lang="nl-N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Gedragsstoornissen komen regelmatig in de problemen.</a:t>
            </a:r>
            <a:br>
              <a:rPr lang="nl-N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NL" dirty="0"/>
              <a:t>Op </a:t>
            </a:r>
            <a:r>
              <a:rPr lang="nl-NL" b="1" dirty="0"/>
              <a:t>sociaal</a:t>
            </a:r>
            <a:r>
              <a:rPr lang="nl-NL" dirty="0"/>
              <a:t> gebied, omdat hun leeftijdsgroep hen vaak buitensluit.</a:t>
            </a:r>
          </a:p>
          <a:p>
            <a:pPr fontAlgn="base"/>
            <a:r>
              <a:rPr lang="nl-NL" dirty="0"/>
              <a:t>Op </a:t>
            </a:r>
            <a:r>
              <a:rPr lang="nl-NL" b="1" dirty="0"/>
              <a:t>cognitief</a:t>
            </a:r>
            <a:r>
              <a:rPr lang="nl-NL" dirty="0"/>
              <a:t> gebied is er uitval op bepaalde gebieden of een leerachterstand over de gehele linie.</a:t>
            </a:r>
          </a:p>
          <a:p>
            <a:pPr fontAlgn="base"/>
            <a:r>
              <a:rPr lang="nl-NL" dirty="0"/>
              <a:t>Op </a:t>
            </a:r>
            <a:r>
              <a:rPr lang="nl-NL" b="1" dirty="0"/>
              <a:t>emotioneel</a:t>
            </a:r>
            <a:r>
              <a:rPr lang="nl-NL" dirty="0"/>
              <a:t> gebied, omdat het moeilijk voor hen is normale relaties aan te gaan en voortdurend een gevoel kunnen hebben van benadeling en uitsluiting.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702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Communicatiestoornis…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Taalstoornis</a:t>
            </a:r>
          </a:p>
          <a:p>
            <a:r>
              <a:rPr lang="nl-NL" dirty="0"/>
              <a:t>Spraakklankstoornis</a:t>
            </a:r>
          </a:p>
          <a:p>
            <a:r>
              <a:rPr lang="nl-NL" dirty="0"/>
              <a:t>Stotteren</a:t>
            </a:r>
          </a:p>
          <a:p>
            <a:r>
              <a:rPr lang="nl-NL" dirty="0"/>
              <a:t>Oorzaak en verloopt.</a:t>
            </a:r>
          </a:p>
        </p:txBody>
      </p:sp>
    </p:spTree>
    <p:extLst>
      <p:ext uri="{BB962C8B-B14F-4D97-AF65-F5344CB8AC3E}">
        <p14:creationId xmlns:p14="http://schemas.microsoft.com/office/powerpoint/2010/main" val="2513277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Filmpje…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https://youtu.be/3PlUuD2cQ2A</a:t>
            </a:r>
          </a:p>
        </p:txBody>
      </p:sp>
    </p:spTree>
    <p:extLst>
      <p:ext uri="{BB962C8B-B14F-4D97-AF65-F5344CB8AC3E}">
        <p14:creationId xmlns:p14="http://schemas.microsoft.com/office/powerpoint/2010/main" val="1228148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17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Taalstoornis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Iemand met een Taalstoornis komt vaak niet op woorden,</a:t>
            </a:r>
          </a:p>
          <a:p>
            <a:r>
              <a:rPr lang="nl-NL" dirty="0"/>
              <a:t>Maakt simpele zinnen </a:t>
            </a:r>
          </a:p>
          <a:p>
            <a:r>
              <a:rPr lang="nl-NL" dirty="0"/>
              <a:t>Uiting van ideeën en gedachten verloopt moeizaam</a:t>
            </a:r>
          </a:p>
          <a:p>
            <a:r>
              <a:rPr lang="nl-NL" dirty="0"/>
              <a:t>Ook het begrijpen van de ander is lastig i.v.m. het niet begrijpen van de worden van de ander..</a:t>
            </a:r>
          </a:p>
          <a:p>
            <a:endParaRPr lang="nl-NL" dirty="0"/>
          </a:p>
          <a:p>
            <a:r>
              <a:rPr lang="nl-NL" dirty="0"/>
              <a:t>VB. </a:t>
            </a:r>
          </a:p>
          <a:p>
            <a:pPr marL="0" indent="0">
              <a:buNone/>
            </a:pPr>
            <a:r>
              <a:rPr lang="nl-NL" dirty="0"/>
              <a:t>Heb je ook zo’n last van je algemene maritieme gevoelens in je pseudo motorisch gebruik?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78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Spraakklankstoornis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Wisselt klanken om of laat bepaalde klanken weg uit een woord. </a:t>
            </a:r>
          </a:p>
          <a:p>
            <a:endParaRPr lang="nl-NL" dirty="0"/>
          </a:p>
          <a:p>
            <a:r>
              <a:rPr lang="nl-NL" dirty="0"/>
              <a:t>Hij articuleert ook anders.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698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Stotteren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https://youtu.be/RvYtpVZ81c8</a:t>
            </a:r>
          </a:p>
        </p:txBody>
      </p:sp>
    </p:spTree>
    <p:extLst>
      <p:ext uri="{BB962C8B-B14F-4D97-AF65-F5344CB8AC3E}">
        <p14:creationId xmlns:p14="http://schemas.microsoft.com/office/powerpoint/2010/main" val="4006933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Oorzaak en verloop…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Stotteren is genetisch bepaald en kan ook komen door een life-event.</a:t>
            </a:r>
          </a:p>
          <a:p>
            <a:r>
              <a:rPr lang="nl-NL" dirty="0"/>
              <a:t>Taalstoornis en Spraakklankstoornissen komen vaker voor bij cliënten waarvan de ouder ook een communicatiestoornis hebben. Dit komt vaak door sociale factoren.</a:t>
            </a:r>
          </a:p>
          <a:p>
            <a:r>
              <a:rPr lang="nl-NL" dirty="0"/>
              <a:t>Ouders leren de taal aan bij hun kinderen en kinderen nemen de taal over en bijvoorbeeld als er niet word voorgelezen.</a:t>
            </a:r>
          </a:p>
          <a:p>
            <a:endParaRPr lang="nl-NL" dirty="0"/>
          </a:p>
          <a:p>
            <a:r>
              <a:rPr lang="nl-NL" dirty="0"/>
              <a:t>Het valt het eerst op wanner kinderen beginnen te praten. Het kan op latere leeftijd over gaan.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6172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Aandachtstoornis…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Aandachtstekortstoornis ADD</a:t>
            </a:r>
          </a:p>
          <a:p>
            <a:r>
              <a:rPr lang="nl-NL" dirty="0"/>
              <a:t>Hyperactiviteitstoornis HD</a:t>
            </a:r>
          </a:p>
          <a:p>
            <a:r>
              <a:rPr lang="nl-NL" dirty="0"/>
              <a:t>Aandachtstekortstoornis en Hyperactiviteitstoornis ADHD</a:t>
            </a:r>
          </a:p>
        </p:txBody>
      </p:sp>
    </p:spTree>
    <p:extLst>
      <p:ext uri="{BB962C8B-B14F-4D97-AF65-F5344CB8AC3E}">
        <p14:creationId xmlns:p14="http://schemas.microsoft.com/office/powerpoint/2010/main" val="2148509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ADD wordt ook wel eens overwegende onoplettendheid genoemd. Het lijkt op ADHD, maar niet gekenmerkt wordt door hyperactiviteit. </a:t>
            </a:r>
          </a:p>
          <a:p>
            <a:r>
              <a:rPr lang="nl-NL" dirty="0"/>
              <a:t>Veel kinderen/jongeren en zelfs volwassen hebben een dromerige indruk. Ze hebben moeite om hun aandacht ergens bij te houden.</a:t>
            </a:r>
          </a:p>
          <a:p>
            <a:r>
              <a:rPr lang="nl-NL" dirty="0"/>
              <a:t>Ze hebben moeite om te concentreren.</a:t>
            </a:r>
          </a:p>
          <a:p>
            <a:r>
              <a:rPr lang="nl-NL" dirty="0"/>
              <a:t>Ook bij het huiswerk hebben deze kinderen/jongeren het moeilijk. Volwassenen hebben het dan eerder moeilijk op hun werk. </a:t>
            </a:r>
          </a:p>
          <a:p>
            <a:r>
              <a:rPr lang="nl-NL" dirty="0"/>
              <a:t>De concentratieproblemen worden veroorzaakt door een tekort van dopamine.</a:t>
            </a:r>
          </a:p>
        </p:txBody>
      </p:sp>
    </p:spTree>
    <p:extLst>
      <p:ext uri="{BB962C8B-B14F-4D97-AF65-F5344CB8AC3E}">
        <p14:creationId xmlns:p14="http://schemas.microsoft.com/office/powerpoint/2010/main" val="180957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moeilijk met het aanhouden van een ritme. </a:t>
            </a:r>
          </a:p>
          <a:p>
            <a:r>
              <a:rPr lang="nl-NL" dirty="0"/>
              <a:t>Dag en nacht ritme </a:t>
            </a:r>
          </a:p>
          <a:p>
            <a:r>
              <a:rPr lang="nl-NL" dirty="0"/>
              <a:t>Ze vinden het moeilijk om impulsen te controleren, dus ze doen meer waar ze zin in hebben op het moment. </a:t>
            </a:r>
          </a:p>
          <a:p>
            <a:r>
              <a:rPr lang="nl-NL" dirty="0"/>
              <a:t>Daarenboven is het voor hen moeilijk om emoties te verwerken. </a:t>
            </a:r>
          </a:p>
          <a:p>
            <a:r>
              <a:rPr lang="nl-NL" dirty="0"/>
              <a:t>Nog een reden waarom ze het moeilijk kunnen hebben met het dag- en nachtritme. Het is mogelijk dat ze emoties niet goed weten te plaatsen en daardoor piekeren. </a:t>
            </a:r>
          </a:p>
          <a:p>
            <a:r>
              <a:rPr lang="nl-NL" dirty="0"/>
              <a:t>Ook meer vrouwen worden gediagnosticeerd met ADD dan mannen.</a:t>
            </a:r>
          </a:p>
          <a:p>
            <a:r>
              <a:rPr lang="nl-NL" dirty="0"/>
              <a:t>Stress kan de symptomen van ADD verergeren</a:t>
            </a:r>
          </a:p>
        </p:txBody>
      </p:sp>
    </p:spTree>
    <p:extLst>
      <p:ext uri="{BB962C8B-B14F-4D97-AF65-F5344CB8AC3E}">
        <p14:creationId xmlns:p14="http://schemas.microsoft.com/office/powerpoint/2010/main" val="38236260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746</Words>
  <Application>Microsoft Office PowerPoint</Application>
  <PresentationFormat>Breedbeeld</PresentationFormat>
  <Paragraphs>110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Kantoorthema</vt:lpstr>
      <vt:lpstr>Maatschappelijke zorg 2</vt:lpstr>
      <vt:lpstr>Communicatiestoornis…</vt:lpstr>
      <vt:lpstr>Taalstoornis</vt:lpstr>
      <vt:lpstr>Spraakklankstoornis</vt:lpstr>
      <vt:lpstr>Stotteren</vt:lpstr>
      <vt:lpstr>Oorzaak en verloop…</vt:lpstr>
      <vt:lpstr>Aandachtstoornis…</vt:lpstr>
      <vt:lpstr>ADD</vt:lpstr>
      <vt:lpstr>ADD</vt:lpstr>
      <vt:lpstr>HD</vt:lpstr>
      <vt:lpstr>ADHD</vt:lpstr>
      <vt:lpstr>De term ADHD beschrijft datgene wat je aan iemand met ADHD ziet of merkt. </vt:lpstr>
      <vt:lpstr>Filmp…</vt:lpstr>
      <vt:lpstr>Begeleidingstips</vt:lpstr>
      <vt:lpstr>Gedragsstoornissen</vt:lpstr>
      <vt:lpstr>Gedragsstoornissen zijn onderverdeeld in: </vt:lpstr>
      <vt:lpstr>Oorzaken van gedragsstoornissen </vt:lpstr>
      <vt:lpstr>Symptomen van gedragsstoornissen </vt:lpstr>
      <vt:lpstr>Gedragsstoornissen komen regelmatig in de problemen. </vt:lpstr>
      <vt:lpstr>Filmpje…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Maatschappelijke zorg 2</dc:title>
  <dc:creator>Koen Steinhauer</dc:creator>
  <cp:lastModifiedBy>Koen Steinhauer</cp:lastModifiedBy>
  <cp:revision>8</cp:revision>
  <dcterms:created xsi:type="dcterms:W3CDTF">2017-03-22T12:30:39Z</dcterms:created>
  <dcterms:modified xsi:type="dcterms:W3CDTF">2017-03-22T13:43:10Z</dcterms:modified>
</cp:coreProperties>
</file>